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854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05582-23E3-4006-92D4-21E030FEFA82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EDF35-9001-44A9-9E9E-F019604B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060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05582-23E3-4006-92D4-21E030FEFA82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EDF35-9001-44A9-9E9E-F019604B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488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05582-23E3-4006-92D4-21E030FEFA82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EDF35-9001-44A9-9E9E-F019604B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609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05582-23E3-4006-92D4-21E030FEFA82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EDF35-9001-44A9-9E9E-F019604B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702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05582-23E3-4006-92D4-21E030FEFA82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EDF35-9001-44A9-9E9E-F019604B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70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05582-23E3-4006-92D4-21E030FEFA82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EDF35-9001-44A9-9E9E-F019604B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018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05582-23E3-4006-92D4-21E030FEFA82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EDF35-9001-44A9-9E9E-F019604B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379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05582-23E3-4006-92D4-21E030FEFA82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EDF35-9001-44A9-9E9E-F019604B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243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05582-23E3-4006-92D4-21E030FEFA82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EDF35-9001-44A9-9E9E-F019604B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0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05582-23E3-4006-92D4-21E030FEFA82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EDF35-9001-44A9-9E9E-F019604B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800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05582-23E3-4006-92D4-21E030FEFA82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EDF35-9001-44A9-9E9E-F019604B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830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05582-23E3-4006-92D4-21E030FEFA82}" type="datetimeFigureOut">
              <a:rPr lang="en-US" smtClean="0"/>
              <a:t>8/19/2019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EDF35-9001-44A9-9E9E-F019604BCC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782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1000" y="228600"/>
            <a:ext cx="8153400" cy="2438400"/>
          </a:xfrm>
        </p:spPr>
        <p:txBody>
          <a:bodyPr>
            <a:noAutofit/>
          </a:bodyPr>
          <a:lstStyle/>
          <a:p>
            <a:pPr algn="l"/>
            <a:br>
              <a:rPr lang="en-US" sz="1800" dirty="0"/>
            </a:br>
            <a:r>
              <a:rPr lang="en-US" sz="1800" dirty="0"/>
              <a:t>Date:</a:t>
            </a:r>
            <a:br>
              <a:rPr lang="en-US" sz="1800" dirty="0"/>
            </a:br>
            <a:r>
              <a:rPr lang="en-US" sz="1800" dirty="0"/>
              <a:t>Carrier: </a:t>
            </a:r>
            <a:br>
              <a:rPr lang="en-US" sz="1800"/>
            </a:br>
            <a:r>
              <a:rPr lang="en-US" sz="1800"/>
              <a:t>Carrier ID#: </a:t>
            </a:r>
            <a:br>
              <a:rPr lang="en-US" sz="1800" dirty="0"/>
            </a:br>
            <a:r>
              <a:rPr lang="en-US" sz="1800" dirty="0"/>
              <a:t>Intersection/Address: </a:t>
            </a:r>
            <a:br>
              <a:rPr lang="en-US" sz="1800" dirty="0"/>
            </a:br>
            <a:r>
              <a:rPr lang="en-US" sz="1800" dirty="0"/>
              <a:t>Lat:</a:t>
            </a:r>
            <a:br>
              <a:rPr lang="en-US" sz="1800" dirty="0"/>
            </a:br>
            <a:r>
              <a:rPr lang="en-US" sz="1800" dirty="0"/>
              <a:t>Long: </a:t>
            </a:r>
            <a:br>
              <a:rPr lang="en-US" sz="1800" dirty="0"/>
            </a:br>
            <a:r>
              <a:rPr lang="en-US" sz="1800" dirty="0"/>
              <a:t>Pole Owner:</a:t>
            </a:r>
            <a:br>
              <a:rPr lang="en-US" sz="1800" dirty="0"/>
            </a:br>
            <a:r>
              <a:rPr lang="en-US" sz="1800" dirty="0"/>
              <a:t>Pole#:</a:t>
            </a:r>
            <a:br>
              <a:rPr lang="en-US" sz="1800" dirty="0"/>
            </a:br>
            <a:r>
              <a:rPr lang="en-US" sz="1800" dirty="0"/>
              <a:t>Node Location: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08E6464-8CBE-4A18-B663-64C58A3FFB0C}"/>
              </a:ext>
            </a:extLst>
          </p:cNvPr>
          <p:cNvSpPr/>
          <p:nvPr/>
        </p:nvSpPr>
        <p:spPr>
          <a:xfrm>
            <a:off x="381000" y="2895600"/>
            <a:ext cx="3810000" cy="37338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696B77-23FF-401E-B9A2-E5D79E665F87}"/>
              </a:ext>
            </a:extLst>
          </p:cNvPr>
          <p:cNvSpPr txBox="1"/>
          <p:nvPr/>
        </p:nvSpPr>
        <p:spPr>
          <a:xfrm>
            <a:off x="838200" y="4344173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Site Map Picture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F80B327-EE2A-4BCB-B3AB-D312488414E7}"/>
              </a:ext>
            </a:extLst>
          </p:cNvPr>
          <p:cNvSpPr/>
          <p:nvPr/>
        </p:nvSpPr>
        <p:spPr>
          <a:xfrm>
            <a:off x="4724400" y="2895600"/>
            <a:ext cx="3810000" cy="37338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18786A2-506C-46D5-82B7-E80A03CC9E3C}"/>
              </a:ext>
            </a:extLst>
          </p:cNvPr>
          <p:cNvSpPr txBox="1"/>
          <p:nvPr/>
        </p:nvSpPr>
        <p:spPr>
          <a:xfrm>
            <a:off x="5562600" y="43434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EFFAB2-7C71-46B8-882D-C0499FE79591}"/>
              </a:ext>
            </a:extLst>
          </p:cNvPr>
          <p:cNvSpPr txBox="1"/>
          <p:nvPr/>
        </p:nvSpPr>
        <p:spPr>
          <a:xfrm>
            <a:off x="5486400" y="4341454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Picture of Proposed Pole  </a:t>
            </a:r>
          </a:p>
        </p:txBody>
      </p:sp>
    </p:spTree>
    <p:extLst>
      <p:ext uri="{BB962C8B-B14F-4D97-AF65-F5344CB8AC3E}">
        <p14:creationId xmlns:p14="http://schemas.microsoft.com/office/powerpoint/2010/main" val="2181928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9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Date: Carrier:  Carrier ID#:  Intersection/Address:  Lat: Long:  Pole Owner: Pole#: Node Location: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AT&amp;T Feasibility Review</dc:title>
  <dc:creator>Tammy Dougherty</dc:creator>
  <cp:lastModifiedBy>Peace, Charles (Charlie)</cp:lastModifiedBy>
  <cp:revision>26</cp:revision>
  <dcterms:created xsi:type="dcterms:W3CDTF">2017-10-10T12:46:52Z</dcterms:created>
  <dcterms:modified xsi:type="dcterms:W3CDTF">2019-08-19T14:05:13Z</dcterms:modified>
</cp:coreProperties>
</file>